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Audity Case Study // 2026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8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a standing start
</a:t>
            </a:r>
            <a:pPr indent="0" marL="0">
              <a:buNone/>
            </a:pPr>
            <a:r>
              <a:rPr lang="en-US" sz="58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 a 60-lead launch.</a:t>
            </a:r>
            <a:endParaRPr lang="en-US" sz="5800" dirty="0"/>
          </a:p>
        </p:txBody>
      </p:sp>
      <p:sp>
        <p:nvSpPr>
          <p:cNvPr id="4" name="Shape 2"/>
          <p:cNvSpPr/>
          <p:nvPr/>
        </p:nvSpPr>
        <p:spPr>
          <a:xfrm>
            <a:off x="548640" y="457200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4754880"/>
            <a:ext cx="9601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Inside an EU-based software firm's market launch — standing up a new AI advisory practice from scratch under their own brand. Off the back of the launch, the firm is rolling Audity out to the rest of the team.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Want to run this play?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See the
</a:t>
            </a:r>
            <a:pPr indent="0" marL="0">
              <a:buNone/>
            </a:pPr>
            <a:r>
              <a:rPr lang="en-US" sz="64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ReadyLink.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548640" y="457200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4754880"/>
            <a:ext cx="9601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 a demo and we'll walk you through exactly how this firm set it up. From the white-label subdomain to the workshop funnel to the team rollout.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48640" y="5577840"/>
            <a:ext cx="10058400" cy="640080"/>
          </a:xfrm>
          <a:prstGeom prst="rect">
            <a:avLst/>
          </a:prstGeom>
          <a:solidFill>
            <a:srgbClr val="F8FAFC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5623560"/>
            <a:ext cx="9692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auditynow.com/demo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Setup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new practice, starting fresh.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firm referenced in this case study is an established EU-based software development and consulting firm. Their newly-named AI Transformation lead had just pivoted from brand marketing into the role. The opportunity was huge. The infrastructure — methodology, deliverables, sales enablement — didn't exist yet. Name, logo, photo, geography, and event specifics are withheld pending case study sign-off.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Established software firm, zero AI advisory offering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 ready to sell, no methodology to sell with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Enterprise client roster, no productized service to pitch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Regional EU market, no local reference customers to learn from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583680" y="2560320"/>
            <a:ext cx="5029200" cy="3017520"/>
          </a:xfrm>
          <a:prstGeom prst="rect">
            <a:avLst/>
          </a:prstGeom>
          <a:solidFill>
            <a:srgbClr val="1E2B4A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12280" y="2743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Her words, late 2025 demo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12280" y="310896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"It's exactly what we need."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812280" y="397764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the first demo call, she laid out the plan: test the audit internally, put the assessment link on the website as a lead magnet, run it into email campaigns. That is exactly what launched, on their timeline, paced around their internal go-to-market readiness.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Arc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first demo to team rollout.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23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She executed on the plan she stated out loud on day one. Audity's time to value was immediate. The pace was set by the firm's own go-to-market readiness.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-762152" y="3017520"/>
            <a:ext cx="2560320" cy="23774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-533552" y="32461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-533552" y="36118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Demo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-533552" y="4160520"/>
            <a:ext cx="2103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Late 2025. Sees the ReadyLink + full audit flow. Commits to the methodology.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16456" y="3931920"/>
            <a:ext cx="182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2026768" y="3017520"/>
            <a:ext cx="2560320" cy="23774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55368" y="32461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255368" y="36118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Paying Client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255368" y="4160520"/>
            <a:ext cx="2103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During evaluation. Lands the firm's first paying AI audit client. Uses the platform demo to brief the sales team.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05376" y="3931920"/>
            <a:ext cx="182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4815688" y="3017520"/>
            <a:ext cx="2560320" cy="23774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44288" y="32461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44288" y="36118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Paid Activation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44288" y="4160520"/>
            <a:ext cx="2103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Activates Audity Solo and completes white-label setup so prospects only ever see the firm's branding.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94296" y="3931920"/>
            <a:ext cx="182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7604608" y="3017520"/>
            <a:ext cx="2560320" cy="23774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833208" y="32461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833208" y="36118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Public Launch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833208" y="4160520"/>
            <a:ext cx="2103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Runs the launch workshop. 60 leads on day one. Promising sales conversations already in motion the day after.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183216" y="3931920"/>
            <a:ext cx="182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10393528" y="3017520"/>
            <a:ext cx="2560320" cy="23774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622128" y="32461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622128" y="36118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 Rollout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0622128" y="4160520"/>
            <a:ext cx="2103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Off the back of the launch, the firm is now rolling Audity out to the rest of the team.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Product Move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Her ReadyLink, her brand.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Audity's white-label ReadyLink deployed on her own subdomain. Her firm's logo. Her firm's tagline. Her firm's footer. No Audity branding visible to her prospects. For a firm selling strategic advisory to enterprise buyers, that brand surface is load-bearing.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 subdomain, feels native to her firm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Branded assessment, her logo and design language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5-minute self-serve AI readiness check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completion drops a qualified lead into her funnel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583680" y="2560320"/>
            <a:ext cx="5029200" cy="3017520"/>
          </a:xfrm>
          <a:prstGeom prst="rect">
            <a:avLst/>
          </a:prstGeom>
          <a:solidFill>
            <a:srgbClr val="1E2B4A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12280" y="2743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mechanic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12280" y="310896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White-labeled. On her domain. Permanent.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812280" y="397764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workshop was the launch event. The ReadyLink runs forever. One landing page, one assessment, infinite channels to drive traffic to it.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Launch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one results.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651760"/>
            <a:ext cx="5943600" cy="3474720"/>
          </a:xfrm>
          <a:prstGeom prst="rect">
            <a:avLst/>
          </a:prstGeom>
          <a:solidFill>
            <a:srgbClr val="0B1220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788920"/>
            <a:ext cx="55778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Launch channel: live workshop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Target: regional EU SMB + enterprise prospects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Mechanic: AI Readiness assessment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  delivered via branded ReadyLink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Follow-through: sales conversations + pipeline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858000" y="2651760"/>
            <a:ext cx="2468880" cy="160020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0" y="283464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1st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858000" y="37033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Engagement closed a paying client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9509760" y="2651760"/>
            <a:ext cx="2468880" cy="160020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509760" y="283464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60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9509760" y="37033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Leads generated from launch event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58000" y="4434840"/>
            <a:ext cx="2468880" cy="160020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0" y="461772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6858000" y="54864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Prior pipeline in this service line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9509760" y="4434840"/>
            <a:ext cx="2468880" cy="160020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509760" y="461772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9509760" y="54864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rolling out firm-wide post-launch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Her Own Words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she described the result.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morning after the launch event, she emailed the Audity team. Identifying details have been withheld pending sign-off. The substance of the message is below.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after launch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Sent to the Audity team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her own recap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583680" y="2560320"/>
            <a:ext cx="5029200" cy="3017520"/>
          </a:xfrm>
          <a:prstGeom prst="rect">
            <a:avLst/>
          </a:prstGeom>
          <a:solidFill>
            <a:srgbClr val="1E2B4A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12280" y="2743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her launch recap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12280" y="310896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"Our market launch went really well."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812280" y="397764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They collected leads and had promising sales conversations. The result looked great. Everything went smoothly.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It Worked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things the ReadyLink unlocked.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834640"/>
            <a:ext cx="3545738" cy="32918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306324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77240" y="361188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Methodology, ready to sell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77240" y="4114800"/>
            <a:ext cx="3088538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She didn't have to invent an audit framework. The ReadyLink plus the full audit flow gave her a repeatable, teachable process her sales team could deliver from day one.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22978" y="2834640"/>
            <a:ext cx="3545738" cy="32918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51578" y="306324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51578" y="361188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White-label, her brand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51578" y="4114800"/>
            <a:ext cx="3088538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assessment lives on her subdomain with her logo. Prospects see her firm, not Audity. That matters for a firm selling strategic advisory to enterprise buyers.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97317" y="2834640"/>
            <a:ext cx="3545738" cy="329184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25917" y="306324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325917" y="3611880"/>
            <a:ext cx="30885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Built to scale past the event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325917" y="4114800"/>
            <a:ext cx="3088538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workshop is a launch. The ReadyLink runs forever. One landing page, one assessment, infinite channels to drive traffic to it.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What's Next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Scaling past the launch event.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651760"/>
            <a:ext cx="5432908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834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3154680"/>
            <a:ext cx="49757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PPC Campaigns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77240" y="3611880"/>
            <a:ext cx="497570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Paid search driving to the AI Readiness landing page and assessment.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10148" y="2651760"/>
            <a:ext cx="5432908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38748" y="2834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38748" y="3154680"/>
            <a:ext cx="49757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Meta Ads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38748" y="3611880"/>
            <a:ext cx="497570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Paid social targeting regional EU business audiences.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526280"/>
            <a:ext cx="5432908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4709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5029200"/>
            <a:ext cx="49757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Email Nurture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77240" y="5486400"/>
            <a:ext cx="497570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Campaigns to existing firm lists and workshop registrants.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0148" y="4526280"/>
            <a:ext cx="5432908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8748" y="4709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8748" y="5029200"/>
            <a:ext cx="49757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Recurring Assessments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438748" y="5486400"/>
            <a:ext cx="497570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platform supports versioned audits. Quarterly reassessments turn projects into retainers.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Pattern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this proves about the AITP model.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82296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is the playbook for established firms adding AI advisory to their portfolio. A sales-ready methodology, delivered under their brand, launched as a new service line.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new headcount required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six-month methodology buildout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Audity branding in front of their clients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25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engagement closed a paying client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583680" y="2560320"/>
            <a:ext cx="5029200" cy="3017520"/>
          </a:xfrm>
          <a:prstGeom prst="rect">
            <a:avLst/>
          </a:prstGeom>
          <a:solidFill>
            <a:srgbClr val="1E2B4A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12280" y="2743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AITP Model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12280" y="310896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standing start to launched practice and team rollout.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812280" y="397764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bring the expertise, the clients, and the brand. Audity provides the methodology, the assessment engine, and the deliverable. The market sees your practice, not our platform.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AUDITY CASE STUDY //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156655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a Standing Start to a 60-Lead Launch and a Team Rollout</dc:title>
  <dc:subject>PptxGenJS Presentation</dc:subject>
  <dc:creator>PptxGenJS</dc:creator>
  <cp:lastModifiedBy>PptxGenJS</cp:lastModifiedBy>
  <cp:revision>1</cp:revision>
  <dcterms:created xsi:type="dcterms:W3CDTF">2026-04-26T01:36:53Z</dcterms:created>
  <dcterms:modified xsi:type="dcterms:W3CDTF">2026-04-26T01:36:53Z</dcterms:modified>
</cp:coreProperties>
</file>